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3" r:id="rId2"/>
    <p:sldId id="264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BD11F7-8C19-00C3-984E-27BC83FEFF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77FF8D-C924-1B26-D679-9A12779E4E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985E-1A34-4C3F-BB78-900E17C7160A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4C5351-9A75-47CC-851D-17484CE67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64884D-0BCE-55F4-AF32-10C51880B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D82BC-86B5-40C3-A394-7C9CCCC2A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2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0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1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10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06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B6D1-2DC4-4998-9593-E3F8CB966E5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3C7A-99B7-4191-8030-68744E20B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7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5F2FD3-8C8B-CF04-EF21-0E02C1C4999A}"/>
              </a:ext>
            </a:extLst>
          </p:cNvPr>
          <p:cNvSpPr txBox="1"/>
          <p:nvPr/>
        </p:nvSpPr>
        <p:spPr>
          <a:xfrm>
            <a:off x="182787" y="567415"/>
            <a:ext cx="10515600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bg1"/>
                </a:solidFill>
                <a:latin typeface="Aptos SemiBold" panose="020B0004020202020204" pitchFamily="34" charset="0"/>
                <a:ea typeface="+mj-ea"/>
                <a:cs typeface="+mj-cs"/>
              </a:rPr>
              <a:t>Endings Session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3F7938-8238-B5B3-3422-CC4FF3EE0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r="25271" b="3"/>
          <a:stretch>
            <a:fillRect/>
          </a:stretch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4C2020-E6AE-0BE4-7C1D-EBF013E50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7" r="17614" b="2"/>
          <a:stretch>
            <a:fillRect/>
          </a:stretch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4C577A8-2893-F598-9C54-144C55FC4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9" r="27502" b="-2"/>
          <a:stretch>
            <a:fillRect/>
          </a:stretch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5F065-D8EA-D686-F546-15BE75791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21645" b="3"/>
          <a:stretch>
            <a:fillRect/>
          </a:stretch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99F5A89-22FD-C947-A8B1-1E4D0DAE3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37" y="6373781"/>
            <a:ext cx="1728634" cy="405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7BE0B94-569E-6740-3D68-0DF5AD93A67A}"/>
              </a:ext>
            </a:extLst>
          </p:cNvPr>
          <p:cNvSpPr txBox="1"/>
          <p:nvPr/>
        </p:nvSpPr>
        <p:spPr>
          <a:xfrm>
            <a:off x="4917614" y="6334001"/>
            <a:ext cx="5350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Symposium of </a:t>
            </a:r>
            <a:r>
              <a:rPr lang="fr-FR" sz="105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LabEx</a:t>
            </a: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 DRIIHM - June 22th-24th, 2026 – Strasbourg (France</a:t>
            </a:r>
            <a:r>
              <a:rPr lang="fr-FR" sz="105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050" dirty="0">
                <a:solidFill>
                  <a:schemeClr val="bg1"/>
                </a:solidFill>
              </a:rPr>
              <a:t>Inter-Disciplinary Research Facility on Human-Environment Interactions </a:t>
            </a:r>
            <a:r>
              <a:rPr lang="fr-FR" sz="1000" dirty="0">
                <a:solidFill>
                  <a:schemeClr val="bg1"/>
                </a:solidFill>
              </a:rPr>
              <a:t>ANR-11-LABX-0010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8E58B2C-7085-F2D9-5AC4-B84ECB0050D4}"/>
              </a:ext>
            </a:extLst>
          </p:cNvPr>
          <p:cNvCxnSpPr/>
          <p:nvPr/>
        </p:nvCxnSpPr>
        <p:spPr>
          <a:xfrm>
            <a:off x="182787" y="1976284"/>
            <a:ext cx="88238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5762C-66B2-2FB0-BDC1-66B1AA37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A1ED4E6-A5CC-2C0E-149A-6BF84423FA38}"/>
              </a:ext>
            </a:extLst>
          </p:cNvPr>
          <p:cNvSpPr txBox="1">
            <a:spLocks/>
          </p:cNvSpPr>
          <p:nvPr/>
        </p:nvSpPr>
        <p:spPr>
          <a:xfrm>
            <a:off x="629328" y="658266"/>
            <a:ext cx="6418692" cy="144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Aptos SemiBold" panose="020B0004020202020204" pitchFamily="34" charset="0"/>
              </a:rPr>
              <a:t>Title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sX0" fmla="*/ 0 w 3877056"/>
              <a:gd name="csY0" fmla="*/ 0 h 18288"/>
              <a:gd name="csX1" fmla="*/ 723717 w 3877056"/>
              <a:gd name="csY1" fmla="*/ 0 h 18288"/>
              <a:gd name="csX2" fmla="*/ 1447434 w 3877056"/>
              <a:gd name="csY2" fmla="*/ 0 h 18288"/>
              <a:gd name="csX3" fmla="*/ 1977299 w 3877056"/>
              <a:gd name="csY3" fmla="*/ 0 h 18288"/>
              <a:gd name="csX4" fmla="*/ 2623475 w 3877056"/>
              <a:gd name="csY4" fmla="*/ 0 h 18288"/>
              <a:gd name="csX5" fmla="*/ 3192109 w 3877056"/>
              <a:gd name="csY5" fmla="*/ 0 h 18288"/>
              <a:gd name="csX6" fmla="*/ 3877056 w 3877056"/>
              <a:gd name="csY6" fmla="*/ 0 h 18288"/>
              <a:gd name="csX7" fmla="*/ 3877056 w 3877056"/>
              <a:gd name="csY7" fmla="*/ 18288 h 18288"/>
              <a:gd name="csX8" fmla="*/ 3230880 w 3877056"/>
              <a:gd name="csY8" fmla="*/ 18288 h 18288"/>
              <a:gd name="csX9" fmla="*/ 2662245 w 3877056"/>
              <a:gd name="csY9" fmla="*/ 18288 h 18288"/>
              <a:gd name="csX10" fmla="*/ 2016069 w 3877056"/>
              <a:gd name="csY10" fmla="*/ 18288 h 18288"/>
              <a:gd name="csX11" fmla="*/ 1408664 w 3877056"/>
              <a:gd name="csY11" fmla="*/ 18288 h 18288"/>
              <a:gd name="csX12" fmla="*/ 840029 w 3877056"/>
              <a:gd name="csY12" fmla="*/ 18288 h 18288"/>
              <a:gd name="csX13" fmla="*/ 0 w 3877056"/>
              <a:gd name="csY13" fmla="*/ 18288 h 18288"/>
              <a:gd name="csX14" fmla="*/ 0 w 3877056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725A033-E822-2307-A007-BEFB3A37749B}"/>
              </a:ext>
            </a:extLst>
          </p:cNvPr>
          <p:cNvSpPr txBox="1">
            <a:spLocks/>
          </p:cNvSpPr>
          <p:nvPr/>
        </p:nvSpPr>
        <p:spPr>
          <a:xfrm>
            <a:off x="629489" y="2741264"/>
            <a:ext cx="6534882" cy="338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First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*, Second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Third author</a:t>
            </a: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... 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1, City, Country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2, City, Country</a:t>
            </a:r>
          </a:p>
          <a:p>
            <a:pPr>
              <a:spcAft>
                <a:spcPts val="1000"/>
              </a:spcAft>
            </a:pPr>
            <a:r>
              <a:rPr lang="en-US" sz="16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Organization 3, City, Country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FE50EE4-D252-B88A-C86B-6A343E98C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r="18685" b="2"/>
          <a:stretch>
            <a:fillRect/>
          </a:stretch>
        </p:blipFill>
        <p:spPr>
          <a:xfrm>
            <a:off x="7440117" y="501638"/>
            <a:ext cx="1891693" cy="1761931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B83E5B-65C8-33F1-D85D-EB9166F0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18970" b="-4"/>
          <a:stretch>
            <a:fillRect/>
          </a:stretch>
        </p:blipFill>
        <p:spPr>
          <a:xfrm>
            <a:off x="7440117" y="2410638"/>
            <a:ext cx="1897842" cy="2050190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1EDEF8-3428-432B-E5FE-14972C71F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r="10510" b="3"/>
          <a:stretch>
            <a:fillRect/>
          </a:stretch>
        </p:blipFill>
        <p:spPr>
          <a:xfrm>
            <a:off x="9464749" y="486948"/>
            <a:ext cx="2332106" cy="240085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64CDED-BEE7-5C17-7E10-1A92C4F32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9" r="-2" b="-2"/>
          <a:stretch>
            <a:fillRect/>
          </a:stretch>
        </p:blipFill>
        <p:spPr>
          <a:xfrm>
            <a:off x="9464749" y="3052791"/>
            <a:ext cx="2320588" cy="1408037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E97FFE0-7CCE-24EB-A786-3115170B8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" y="76892"/>
            <a:ext cx="1728634" cy="4057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C017B53-FE06-2012-6908-FC5F9DB0BC04}"/>
              </a:ext>
            </a:extLst>
          </p:cNvPr>
          <p:cNvSpPr txBox="1"/>
          <p:nvPr/>
        </p:nvSpPr>
        <p:spPr>
          <a:xfrm>
            <a:off x="1843853" y="58102"/>
            <a:ext cx="56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Symposium of </a:t>
            </a:r>
            <a:r>
              <a:rPr lang="fr-FR" sz="105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LabEx</a:t>
            </a:r>
            <a:r>
              <a:rPr lang="fr-F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 DRIIHM - June 22th-24th, 2026 – Strasbourg (France</a:t>
            </a:r>
            <a:r>
              <a:rPr lang="fr-FR" sz="105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Inter-Disciplinary Research Facility on Human-Environment Interactions </a:t>
            </a:r>
            <a:r>
              <a:rPr lang="fr-FR" sz="1000" dirty="0">
                <a:solidFill>
                  <a:schemeClr val="bg1"/>
                </a:solidFill>
              </a:rPr>
              <a:t>ANR-11-LABX-0010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C34BF7-DC30-5813-226D-A7E8B084580C}"/>
              </a:ext>
            </a:extLst>
          </p:cNvPr>
          <p:cNvSpPr txBox="1"/>
          <p:nvPr/>
        </p:nvSpPr>
        <p:spPr>
          <a:xfrm>
            <a:off x="10253654" y="6326394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Endings</a:t>
            </a:r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Session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BE4F5DB-21CB-1BE4-9F02-82DBE90F3FC2}"/>
              </a:ext>
            </a:extLst>
          </p:cNvPr>
          <p:cNvCxnSpPr>
            <a:cxnSpLocks/>
          </p:cNvCxnSpPr>
          <p:nvPr/>
        </p:nvCxnSpPr>
        <p:spPr>
          <a:xfrm>
            <a:off x="0" y="6695726"/>
            <a:ext cx="1179685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47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</TotalTime>
  <Words>76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Aptos SemiBold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Pardo</dc:creator>
  <cp:lastModifiedBy>Corinne Pardo</cp:lastModifiedBy>
  <cp:revision>20</cp:revision>
  <dcterms:created xsi:type="dcterms:W3CDTF">2018-09-25T14:45:25Z</dcterms:created>
  <dcterms:modified xsi:type="dcterms:W3CDTF">2026-04-27T10:45:54Z</dcterms:modified>
</cp:coreProperties>
</file>